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-4376" y="-104"/>
      </p:cViewPr>
      <p:guideLst>
        <p:guide orient="horz" pos="57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812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476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626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606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41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526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128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79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674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626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454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4F0D-D42A-444B-90AC-B3185894A8D6}" type="datetimeFigureOut">
              <a:rPr lang="pt-PT" smtClean="0"/>
              <a:t>03/07/17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01AA-B792-4847-BE13-9B035E45A27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124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2F745-9792-4057-A460-E7635DCA1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DCCEAB-D68A-4BB6-AF0C-A8F55B253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8" name="Picture 7" descr="poster_template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45654"/>
            <a:ext cx="10287000" cy="147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8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Marques</dc:creator>
  <cp:lastModifiedBy>pedro</cp:lastModifiedBy>
  <cp:revision>2</cp:revision>
  <dcterms:created xsi:type="dcterms:W3CDTF">2017-07-03T13:52:40Z</dcterms:created>
  <dcterms:modified xsi:type="dcterms:W3CDTF">2017-07-03T14:23:39Z</dcterms:modified>
</cp:coreProperties>
</file>